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397392a2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397392a2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397392a2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397392a2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397392a2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397392a2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397392a2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397392a2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17e93645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17e93645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0e5ee85b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0e5ee85b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0f0e2fc3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0f0e2fc3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1397392a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1397392a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397392a2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397392a2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397392a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397392a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397392a2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397392a2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397392a2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397392a2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397392a2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1397392a2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55601" y="859825"/>
            <a:ext cx="7432800" cy="12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700"/>
              <a:t>Face recognition Project</a:t>
            </a:r>
            <a:endParaRPr sz="4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2679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/>
              <a:t>SS Team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10/11/2024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37" y="4007700"/>
            <a:ext cx="3660426" cy="5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3. Model Selection and Training</a:t>
            </a:r>
            <a:endParaRPr/>
          </a:p>
        </p:txBody>
      </p:sp>
      <p:sp>
        <p:nvSpPr>
          <p:cNvPr id="125" name="Google Shape;125;p22"/>
          <p:cNvSpPr txBox="1"/>
          <p:nvPr/>
        </p:nvSpPr>
        <p:spPr>
          <a:xfrm>
            <a:off x="266525" y="668375"/>
            <a:ext cx="8771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Trainning loss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25" y="1526362"/>
            <a:ext cx="4081024" cy="29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925" y="1640450"/>
            <a:ext cx="3753298" cy="274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2176" y="572755"/>
            <a:ext cx="4923552" cy="1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4. Model Evaluation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66525" y="611025"/>
            <a:ext cx="87711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Validation in val_dataset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Use many metric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Accuracy: The probability of correct predictions on the test set.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Recall and Precision: Measures the model’s ability to correctly detect faces (Recall) and accuracy in identifying faces correctly (Precision).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F1-Score: Overall metric balancing precision and recall….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8" y="2397838"/>
            <a:ext cx="4946652" cy="24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4300" y="2077450"/>
            <a:ext cx="2787525" cy="278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5.  Build Training and Inference Pipelines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266525" y="611025"/>
            <a:ext cx="8771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Training model with many hyper param and config → select best model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Pinelines 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950" y="1793450"/>
            <a:ext cx="8096250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6. Create a Face Gallery and identification</a:t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>
              <a:solidFill>
                <a:schemeClr val="dk2"/>
              </a:solidFill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266525" y="611025"/>
            <a:ext cx="87711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Build a Folder include collection of individuals that need to be identified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Create Vector imbedding and save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Infer single image or video (compare with </a:t>
            </a:r>
            <a:r>
              <a:rPr lang="vi" sz="1500">
                <a:solidFill>
                  <a:schemeClr val="dk2"/>
                </a:solidFill>
              </a:rPr>
              <a:t>collection vector select the most similar vector)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25" y="1773750"/>
            <a:ext cx="5618656" cy="33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50" y="642563"/>
            <a:ext cx="7438099" cy="38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763750" y="228250"/>
            <a:ext cx="432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9565"/>
              </a:lnSpc>
              <a:spcBef>
                <a:spcPts val="27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i="1" lang="vi" sz="2735">
                <a:highlight>
                  <a:srgbClr val="FFFFFF"/>
                </a:highlight>
              </a:rPr>
              <a:t>TABLE OF CONTENT</a:t>
            </a:r>
            <a:endParaRPr b="1" i="1" sz="2735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69900" y="1127850"/>
            <a:ext cx="85206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Define the Problem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Data Collection and Preprocessing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Model Selection and Training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Model Evaluation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Build Training and Inference Pipelines</a:t>
            </a:r>
            <a:endParaRPr b="1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b="1" lang="vi" sz="2300"/>
              <a:t>Create a Face Gallery and identification</a:t>
            </a:r>
            <a:endParaRPr b="1"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b="1" lang="vi" sz="2300">
                <a:solidFill>
                  <a:schemeClr val="dk2"/>
                </a:solidFill>
              </a:rPr>
              <a:t>Define the Problem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94350" y="668375"/>
            <a:ext cx="8355300" cy="24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vi" sz="1600">
                <a:solidFill>
                  <a:schemeClr val="dk2"/>
                </a:solidFill>
              </a:rPr>
              <a:t>Problem Description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→ Objective: Develop a facial recognition model that accurately identifies individuals based on their facial features.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+"/>
            </a:pPr>
            <a:r>
              <a:rPr lang="vi" sz="1600">
                <a:solidFill>
                  <a:schemeClr val="dk2"/>
                </a:solidFill>
              </a:rPr>
              <a:t>Input: An image of a person's face that needs to be recognized.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+"/>
            </a:pPr>
            <a:r>
              <a:rPr lang="vi" sz="1600">
                <a:solidFill>
                  <a:schemeClr val="dk2"/>
                </a:solidFill>
              </a:rPr>
              <a:t>Output: The name of the identified individual.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vi" sz="1600">
                <a:solidFill>
                  <a:schemeClr val="dk2"/>
                </a:solidFill>
              </a:rPr>
              <a:t>Application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+"/>
            </a:pPr>
            <a:r>
              <a:rPr lang="vi" sz="1600">
                <a:solidFill>
                  <a:schemeClr val="dk2"/>
                </a:solidFill>
              </a:rPr>
              <a:t>Attendance Integration: Link the facial recognition system with attendance management for automatic tracking.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+"/>
            </a:pPr>
            <a:r>
              <a:rPr lang="vi" sz="1600">
                <a:solidFill>
                  <a:schemeClr val="dk2"/>
                </a:solidFill>
              </a:rPr>
              <a:t>Real-Time Recognition: Allow identification of individuals upon entry.</a:t>
            </a:r>
            <a:endParaRPr sz="1600">
              <a:solidFill>
                <a:schemeClr val="dk2"/>
              </a:solidFill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2209825" y="3186200"/>
            <a:ext cx="4346650" cy="1696525"/>
            <a:chOff x="2209825" y="3186200"/>
            <a:chExt cx="4346650" cy="1696525"/>
          </a:xfrm>
        </p:grpSpPr>
        <p:pic>
          <p:nvPicPr>
            <p:cNvPr id="70" name="Google Shape;70;p15"/>
            <p:cNvPicPr preferRelativeResize="0"/>
            <p:nvPr/>
          </p:nvPicPr>
          <p:blipFill rotWithShape="1">
            <a:blip r:embed="rId3">
              <a:alphaModFix/>
            </a:blip>
            <a:srcRect b="30143" l="0" r="30260" t="0"/>
            <a:stretch/>
          </p:blipFill>
          <p:spPr>
            <a:xfrm>
              <a:off x="2209825" y="3186200"/>
              <a:ext cx="4346650" cy="169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5"/>
            <p:cNvSpPr/>
            <p:nvPr/>
          </p:nvSpPr>
          <p:spPr>
            <a:xfrm>
              <a:off x="5478200" y="3880525"/>
              <a:ext cx="1060800" cy="265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highlight>
                  <a:schemeClr val="lt1"/>
                </a:highlight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AutoNum type="arabicPeriod"/>
            </a:pPr>
            <a:r>
              <a:rPr b="1" lang="vi" sz="2300">
                <a:solidFill>
                  <a:schemeClr val="dk2"/>
                </a:solidFill>
              </a:rPr>
              <a:t>Define the Problem</a:t>
            </a:r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94350" y="668375"/>
            <a:ext cx="83553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vi" sz="1600">
                <a:solidFill>
                  <a:schemeClr val="dk2"/>
                </a:solidFill>
              </a:rPr>
              <a:t>Key Requirements: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Identify Users: The system should recognize individuals based on a pre-registered list of identities.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vi" sz="1600">
                <a:solidFill>
                  <a:schemeClr val="dk2"/>
                </a:solidFill>
              </a:rPr>
              <a:t>Face Classification: Distinguish between faces and assign them to specific identities.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chemeClr val="dk2"/>
                </a:solidFill>
              </a:rPr>
              <a:t>Scope: The system will focus on facial recognition under specific environmental conditions (e.g., good lighting, frontal view images).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" y="2495275"/>
            <a:ext cx="3357000" cy="18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8925" y="2471375"/>
            <a:ext cx="4739824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2. Data Collection and Preprocessing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266525" y="668375"/>
            <a:ext cx="87711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Data Collection: Use available facial datasets or create a custom dataset. Some common sources include: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LFW (Labelled Faces in the Wild): Contains natural face images in various contexts. → validation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VGGFace: Offers a large number of face images from different individuals → pretrained model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VietNam celeb → fine-tune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Custom data → fune-tune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25" y="2571750"/>
            <a:ext cx="3496088" cy="189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2571750"/>
            <a:ext cx="3947875" cy="189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2. Data Collection and Preprocessing</a:t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266525" y="668375"/>
            <a:ext cx="8771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Preprocessing: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Check consistent: Does the photo have a human face? or Are the photos in the wrong folder?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Face crop: use detection model to crop face (yolo , mtcnn)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Data Augmentation: Apply transformations like rotation, flipping, and lighting adjustments to increase dataset diversity.(option)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25" y="2279575"/>
            <a:ext cx="2269950" cy="2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9354" y="2279575"/>
            <a:ext cx="1801358" cy="23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3574" y="2176346"/>
            <a:ext cx="3493275" cy="2412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3. Model Selection and Training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266525" y="668375"/>
            <a:ext cx="5922300" cy="4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Face detection: use pretrained model 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Yolo → fast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Mtcnn → return image tensor not </a:t>
            </a:r>
            <a:r>
              <a:rPr lang="vi" sz="1500">
                <a:solidFill>
                  <a:schemeClr val="dk2"/>
                </a:solidFill>
              </a:rPr>
              <a:t>bounding</a:t>
            </a:r>
            <a:r>
              <a:rPr lang="vi" sz="1500">
                <a:solidFill>
                  <a:schemeClr val="dk2"/>
                </a:solidFill>
              </a:rPr>
              <a:t> box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Face recognition: </a:t>
            </a:r>
            <a:r>
              <a:rPr lang="vi" sz="1500">
                <a:solidFill>
                  <a:schemeClr val="dk2"/>
                </a:solidFill>
              </a:rPr>
              <a:t>Use embedding image method: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inceptionresnet : Deep CNN networks well-suited for facial feature recognition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Resnet: Common for image recognition tasks.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Transfer Learning: Use pre-trained models (e.g., ResNet) and fine-tune on we specific facial dataset.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Face Embedding: Instead of direct classification, convert faces into embedding vectors and compare their distances to determine similarity.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31904" r="30907" t="7638"/>
          <a:stretch/>
        </p:blipFill>
        <p:spPr>
          <a:xfrm>
            <a:off x="6408625" y="802225"/>
            <a:ext cx="2246701" cy="300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3. Model Selection and Training</a:t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266525" y="668375"/>
            <a:ext cx="66201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Dataset and dataloader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Select triple image in folder (anchor, positive and negative)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Transforms data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+"/>
            </a:pPr>
            <a:r>
              <a:rPr lang="vi" sz="1500">
                <a:solidFill>
                  <a:schemeClr val="dk2"/>
                </a:solidFill>
              </a:rPr>
              <a:t>Create dataloader ….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98" y="1903098"/>
            <a:ext cx="5729999" cy="2534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0" l="0" r="39213" t="0"/>
          <a:stretch/>
        </p:blipFill>
        <p:spPr>
          <a:xfrm>
            <a:off x="5988125" y="2017662"/>
            <a:ext cx="2993351" cy="247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266525" y="9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2300">
                <a:solidFill>
                  <a:schemeClr val="dk2"/>
                </a:solidFill>
              </a:rPr>
              <a:t>3. Model Selection and Training</a:t>
            </a:r>
            <a:endParaRPr/>
          </a:p>
        </p:txBody>
      </p:sp>
      <p:sp>
        <p:nvSpPr>
          <p:cNvPr id="117" name="Google Shape;117;p21"/>
          <p:cNvSpPr txBox="1"/>
          <p:nvPr/>
        </p:nvSpPr>
        <p:spPr>
          <a:xfrm>
            <a:off x="266525" y="668375"/>
            <a:ext cx="87711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vi" sz="1500">
                <a:solidFill>
                  <a:schemeClr val="dk2"/>
                </a:solidFill>
              </a:rPr>
              <a:t>Model overview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75" y="1210884"/>
            <a:ext cx="2915025" cy="325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500" y="1375175"/>
            <a:ext cx="4590624" cy="258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